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9" r:id="rId5"/>
    <p:sldMasterId id="2147484506" r:id="rId6"/>
  </p:sldMasterIdLst>
  <p:notesMasterIdLst>
    <p:notesMasterId r:id="rId16"/>
  </p:notesMasterIdLst>
  <p:handoutMasterIdLst>
    <p:handoutMasterId r:id="rId17"/>
  </p:handoutMasterIdLst>
  <p:sldIdLst>
    <p:sldId id="1486" r:id="rId7"/>
    <p:sldId id="1374" r:id="rId8"/>
    <p:sldId id="268" r:id="rId9"/>
    <p:sldId id="1716" r:id="rId10"/>
    <p:sldId id="1739" r:id="rId11"/>
    <p:sldId id="1738" r:id="rId12"/>
    <p:sldId id="1711" r:id="rId13"/>
    <p:sldId id="1727" r:id="rId14"/>
    <p:sldId id="171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2A1F27-D551-45A3-9203-EB5A74737748}">
          <p14:sldIdLst>
            <p14:sldId id="1486"/>
            <p14:sldId id="1374"/>
            <p14:sldId id="268"/>
            <p14:sldId id="1716"/>
            <p14:sldId id="1739"/>
            <p14:sldId id="1738"/>
            <p14:sldId id="1711"/>
          </p14:sldIdLst>
        </p14:section>
        <p14:section name="Untitled Section" id="{6C350D69-EF2E-4D25-93B9-6B7B96189C5F}">
          <p14:sldIdLst>
            <p14:sldId id="1727"/>
            <p14:sldId id="17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94"/>
    <a:srgbClr val="B48900"/>
    <a:srgbClr val="353535"/>
    <a:srgbClr val="282828"/>
    <a:srgbClr val="000000"/>
    <a:srgbClr val="FF8C00"/>
    <a:srgbClr val="525252"/>
    <a:srgbClr val="00BCF2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2307" autoAdjust="0"/>
  </p:normalViewPr>
  <p:slideViewPr>
    <p:cSldViewPr>
      <p:cViewPr varScale="1">
        <p:scale>
          <a:sx n="69" d="100"/>
          <a:sy n="69" d="100"/>
        </p:scale>
        <p:origin x="120" y="72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6/22/2019 2:06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6/22/2019 2:06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6/22/2019 2:06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1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3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3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7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6/22/2019 2:06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6/22/2019 2:06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2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3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552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0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745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467182" y="1905903"/>
            <a:ext cx="2712809" cy="522641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361807" y="-1788084"/>
            <a:ext cx="6700683" cy="9372509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4216" y="4744557"/>
            <a:ext cx="12530691" cy="2303827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201280" y="465307"/>
            <a:ext cx="6055449" cy="144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96" b="1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74701" y="4560393"/>
            <a:ext cx="12305844" cy="2272596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367762" y="2984215"/>
            <a:ext cx="2408922" cy="2130657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15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61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4041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4680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167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96091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878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0040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2035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738312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3072531"/>
            <a:ext cx="5486399" cy="849463"/>
          </a:xfrm>
        </p:spPr>
        <p:txBody>
          <a:bodyPr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759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1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9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898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3701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1348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7654776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1873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902"/>
            <a:ext cx="11725174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7"/>
            <a:ext cx="10972800" cy="189898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640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271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2050555" y="5012634"/>
            <a:ext cx="8335373" cy="1698573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Intelligent Cloud Architect Boot Camp </a:t>
            </a: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is an NDA event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Intelligent Cloud Architect Boot Camp 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to any blogs or external websites</a:t>
            </a:r>
          </a:p>
        </p:txBody>
      </p:sp>
    </p:spTree>
    <p:extLst>
      <p:ext uri="{BB962C8B-B14F-4D97-AF65-F5344CB8AC3E}">
        <p14:creationId xmlns:p14="http://schemas.microsoft.com/office/powerpoint/2010/main" val="388347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0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641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7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7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4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75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216741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42603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837571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478799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542211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60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177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660906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9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5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09679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982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8870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189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248728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0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6" r:id="rId12"/>
    <p:sldLayoutId id="2147484503" r:id="rId13"/>
    <p:sldLayoutId id="2147484504" r:id="rId14"/>
    <p:sldLayoutId id="2147484505" r:id="rId15"/>
    <p:sldLayoutId id="2147484473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  <p:sldLayoutId id="2147484493" r:id="rId14"/>
    <p:sldLayoutId id="2147484494" r:id="rId15"/>
    <p:sldLayoutId id="2147484495" r:id="rId16"/>
    <p:sldLayoutId id="2147484496" r:id="rId17"/>
    <p:sldLayoutId id="2147484497" r:id="rId18"/>
    <p:sldLayoutId id="2147484498" r:id="rId19"/>
    <p:sldLayoutId id="2147484499" r:id="rId20"/>
    <p:sldLayoutId id="2147484500" r:id="rId21"/>
    <p:sldLayoutId id="2147484501" r:id="rId22"/>
    <p:sldLayoutId id="2147484502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  <p:sldLayoutId id="2147484519" r:id="rId13"/>
    <p:sldLayoutId id="2147484520" r:id="rId14"/>
    <p:sldLayoutId id="2147484521" r:id="rId15"/>
    <p:sldLayoutId id="2147484522" r:id="rId16"/>
    <p:sldLayoutId id="2147484523" r:id="rId17"/>
    <p:sldLayoutId id="2147484524" r:id="rId18"/>
    <p:sldLayoutId id="2147484525" r:id="rId19"/>
    <p:sldLayoutId id="2147484526" r:id="rId20"/>
    <p:sldLayoutId id="2147484527" r:id="rId21"/>
    <p:sldLayoutId id="2147484528" r:id="rId22"/>
    <p:sldLayoutId id="2147484529" r:id="rId23"/>
    <p:sldLayoutId id="2147484530" r:id="rId24"/>
    <p:sldLayoutId id="2147484531" r:id="rId25"/>
    <p:sldLayoutId id="2147484532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10286935" cy="1828786"/>
          </a:xfrm>
        </p:spPr>
        <p:txBody>
          <a:bodyPr/>
          <a:lstStyle/>
          <a:p>
            <a:r>
              <a:rPr lang="en-US" dirty="0"/>
              <a:t>Modern Data Warehouse Patterns and Practices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492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Warehouse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E4271-3141-411A-82AD-6884AFE9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341"/>
            <a:ext cx="12436474" cy="58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973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 on big data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EE7FE-47D7-41BD-9FFB-7ADB52A7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346"/>
            <a:ext cx="11552237" cy="57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780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analytics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01D59-04CF-4A18-9BC4-464CFFE0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6254"/>
            <a:ext cx="10637837" cy="58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42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60BF0-0FD7-4DCC-964B-8AE73AC4E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3DE03-F6B7-4699-8849-BEEA5C390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CC89C-A817-4EFB-B72C-534CD9E5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26B79-DBFB-4BFF-8A7A-D8B227F72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1A39AD-DEB7-4D27-AB5C-C5BB86359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D2A45-C951-4605-BD60-4C7BFDC342F1}">
  <ds:schemaRefs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ff39d70c-cb26-42e3-90dd-658a2fd7f3c2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238</Words>
  <Application>Microsoft Office PowerPoint</Application>
  <PresentationFormat>Custom</PresentationFormat>
  <Paragraphs>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C+E Readiness Template</vt:lpstr>
      <vt:lpstr>Modernizing Your Data Warehouse</vt:lpstr>
      <vt:lpstr>PowerPoint Presentation</vt:lpstr>
      <vt:lpstr>Modern Data Warehouse Patterns and Practices</vt:lpstr>
      <vt:lpstr>Architectures</vt:lpstr>
      <vt:lpstr>Modern Data Warehouse </vt:lpstr>
      <vt:lpstr>Advanced analytics on big data </vt:lpstr>
      <vt:lpstr>Real-time analytics 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2019-06-23T11:18:00Z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